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9882047"/>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15 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14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15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sym typeface="+mn-ea"/>
              </a:rPr>
              <a:t>Аздаған 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Оңтүстік-шығыстан жел соғады, түнде </a:t>
            </a:r>
            <a:r>
              <a:rPr lang="kk-KZ" sz="1200" kern="1400" dirty="0" smtClean="0">
                <a:solidFill>
                  <a:srgbClr val="000000"/>
                </a:solidFill>
                <a:latin typeface="Times New Roman" panose="02020603050405020304" pitchFamily="18" charset="0"/>
                <a:ea typeface="Times New Roman" panose="02020603050405020304" pitchFamily="18" charset="0"/>
              </a:rPr>
              <a:t>2-7</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күндіз 7-12, екпіні 15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13-15,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26-28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16 мамыр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15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16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sym typeface="+mn-ea"/>
              </a:rPr>
              <a:t>Көшпелі бұлтты,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sym typeface="+mn-ea"/>
              </a:rPr>
              <a:t>. Оңтүстік-шығыстан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2-7 м/с. Ауа температурасы 13-15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42779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993" y="2102538"/>
            <a:ext cx="4771048" cy="138499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2026 жылғы </a:t>
            </a:r>
            <a:r>
              <a:rPr lang="kk-KZ" sz="1200" dirty="0" smtClean="0">
                <a:solidFill>
                  <a:prstClr val="black"/>
                </a:solidFill>
                <a:latin typeface="Times New Roman" panose="02020603050405020304" pitchFamily="18" charset="0"/>
                <a:cs typeface="Times New Roman" panose="02020603050405020304" pitchFamily="18" charset="0"/>
              </a:rPr>
              <a:t>15, 16 мамырда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2026 </a:t>
            </a:r>
            <a:r>
              <a:rPr lang="ru-RU" sz="1200" dirty="0" err="1" smtClean="0">
                <a:solidFill>
                  <a:prstClr val="black"/>
                </a:solidFill>
                <a:latin typeface="Times New Roman" panose="02020603050405020304" pitchFamily="18" charset="0"/>
                <a:cs typeface="Times New Roman" panose="02020603050405020304" pitchFamily="18" charset="0"/>
              </a:rPr>
              <a:t>жылғы</a:t>
            </a:r>
            <a:r>
              <a:rPr lang="ru-RU" sz="1200" dirty="0" smtClean="0">
                <a:solidFill>
                  <a:prstClr val="black"/>
                </a:solidFill>
                <a:latin typeface="Times New Roman" panose="02020603050405020304" pitchFamily="18" charset="0"/>
                <a:cs typeface="Times New Roman" panose="02020603050405020304" pitchFamily="18" charset="0"/>
              </a:rPr>
              <a:t> 15</a:t>
            </a:r>
            <a:r>
              <a:rPr lang="kk-KZ" sz="1200" dirty="0" smtClean="0">
                <a:solidFill>
                  <a:prstClr val="black"/>
                </a:solidFill>
                <a:latin typeface="Times New Roman" panose="02020603050405020304" pitchFamily="18" charset="0"/>
                <a:cs typeface="Times New Roman" panose="02020603050405020304" pitchFamily="18" charset="0"/>
              </a:rPr>
              <a:t> мамырда күндіз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indent="185738" algn="just"/>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157361"/>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Тарасенко Л.И./Проненко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kk-KZ" altLang="x-none" sz="80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46215</TotalTime>
  <Words>543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6871</cp:revision>
  <cp:lastPrinted>2021-07-01T07:38:07Z</cp:lastPrinted>
  <dcterms:created xsi:type="dcterms:W3CDTF">2018-03-27T06:03:00Z</dcterms:created>
  <dcterms:modified xsi:type="dcterms:W3CDTF">2026-05-14T07:27:12Z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